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9"/>
  </p:notesMasterIdLst>
  <p:sldIdLst>
    <p:sldId id="258" r:id="rId5"/>
    <p:sldId id="256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096"/>
    <a:srgbClr val="00BDEF"/>
    <a:srgbClr val="76D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BABDA-C815-464D-90D9-9A33F9B4982D}" v="100" dt="2023-03-09T14:26:41.412"/>
    <p1510:client id="{8F9236D3-4ACE-CE4C-94B0-A8041F51BD64}" v="1" dt="2023-01-11T07:26:54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741" autoAdjust="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F125A-93C1-7F4C-92C4-4D039FFE4207}" type="datetimeFigureOut">
              <a:rPr lang="da-DK" smtClean="0"/>
              <a:t>11-04-2024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F79AF-BE62-484B-9C00-658DB2FE1D38}" type="slidenum">
              <a:rPr lang="da-DK" smtClean="0"/>
              <a:t>‹N›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8045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B4AB508B-9BEB-4243-B5AD-6A84860F42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1388"/>
            <a:ext cx="12187066" cy="6855224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6498495-69EF-43AD-BE25-DC27442E28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93557" y="1985962"/>
            <a:ext cx="5381297" cy="23190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800">
                <a:solidFill>
                  <a:srgbClr val="72A096"/>
                </a:solidFill>
              </a:defRPr>
            </a:lvl1pPr>
          </a:lstStyle>
          <a:p>
            <a:r>
              <a:rPr lang="it-IT"/>
              <a:t>Title </a:t>
            </a:r>
            <a:r>
              <a:rPr lang="it-IT" err="1"/>
              <a:t>here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2421EF-A588-4D8E-837A-BE9E34CAE8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93557" y="4496011"/>
            <a:ext cx="5381297" cy="66892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err="1"/>
              <a:t>Subtitle</a:t>
            </a:r>
            <a:r>
              <a:rPr lang="it-IT"/>
              <a:t> </a:t>
            </a:r>
            <a:r>
              <a:rPr lang="it-IT" err="1"/>
              <a:t>here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49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34F1006-386D-4673-A820-E3062DD5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9BC1-7123-43C4-A2DD-6591F9EA4888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7D1AA6A-8921-4BD8-8AA2-C2A6D985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426D19-9A37-40F5-B2CB-F0D8BE382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2F43-96B8-4E30-91A6-FFF03D73E021}" type="slidenum">
              <a:rPr lang="en-GB" smtClean="0"/>
              <a:t>‹N›</a:t>
            </a:fld>
            <a:endParaRPr lang="en-GB"/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1A19E111-061F-D74D-A959-FB0B3265B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3028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30722818-7CC4-4350-AB97-2F74E8A138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1388"/>
            <a:ext cx="12187066" cy="6855224"/>
          </a:xfrm>
          <a:prstGeom prst="rect">
            <a:avLst/>
          </a:prstGeom>
        </p:spPr>
      </p:pic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D19B69-B25E-4976-B8FB-F5DA19B2C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7C1EA1-AC26-482F-B33A-C85C21844F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1960"/>
            <a:ext cx="2743200" cy="365125"/>
          </a:xfrm>
        </p:spPr>
        <p:txBody>
          <a:bodyPr/>
          <a:lstStyle/>
          <a:p>
            <a:fld id="{F3CD9BC1-7123-43C4-A2DD-6591F9EA4888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D6BF01-A6AC-4173-BE5A-6C919432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196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157438-F02E-417B-813D-E1B6A1399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6333" y="6471960"/>
            <a:ext cx="2743200" cy="365125"/>
          </a:xfrm>
        </p:spPr>
        <p:txBody>
          <a:bodyPr/>
          <a:lstStyle/>
          <a:p>
            <a:fld id="{11CC2F43-96B8-4E30-91A6-FFF03D73E021}" type="slidenum">
              <a:rPr lang="en-GB" smtClean="0"/>
              <a:t>‹N›</a:t>
            </a:fld>
            <a:endParaRPr lang="en-GB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E7598C85-6B21-8746-B713-498BB1CFE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694" y="234993"/>
            <a:ext cx="9917906" cy="4778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490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CE9356-BAA5-4AFF-BD30-58DFF299C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312"/>
            <a:ext cx="10515600" cy="32178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9FEA30-C232-4E90-8270-7DB47641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67" y="6471960"/>
            <a:ext cx="2743200" cy="365125"/>
          </a:xfrm>
        </p:spPr>
        <p:txBody>
          <a:bodyPr/>
          <a:lstStyle/>
          <a:p>
            <a:fld id="{F3CD9BC1-7123-43C4-A2DD-6591F9EA4888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30AF43-0404-40D9-917A-5F05E8DC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196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B40B85-0EA7-4CD4-9B82-FE7C4E16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283" y="6471960"/>
            <a:ext cx="2743200" cy="365125"/>
          </a:xfrm>
        </p:spPr>
        <p:txBody>
          <a:bodyPr/>
          <a:lstStyle/>
          <a:p>
            <a:fld id="{11CC2F43-96B8-4E30-91A6-FFF03D73E021}" type="slidenum">
              <a:rPr lang="en-GB" smtClean="0"/>
              <a:t>‹N›</a:t>
            </a:fld>
            <a:endParaRPr lang="en-GB"/>
          </a:p>
        </p:txBody>
      </p:sp>
      <p:sp>
        <p:nvSpPr>
          <p:cNvPr id="12" name="Titolo 11">
            <a:extLst>
              <a:ext uri="{FF2B5EF4-FFF2-40B4-BE49-F238E27FC236}">
                <a16:creationId xmlns:a16="http://schemas.microsoft.com/office/drawing/2014/main" id="{74E752C9-4910-D449-9A36-922BE6AC5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694" y="236539"/>
            <a:ext cx="9917906" cy="4778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9817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CA16F735-FF0A-4EC7-80BC-28EE53F4A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1388"/>
            <a:ext cx="12187066" cy="685522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9C801B-58E6-4201-9469-05480295B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00301"/>
            <a:ext cx="5181600" cy="37766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B59B91-8E6A-4B48-AD32-13F268941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00300"/>
            <a:ext cx="5181600" cy="37766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49073A-C9F6-4A3D-9D86-61549EC1A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487"/>
            <a:ext cx="2743200" cy="365125"/>
          </a:xfrm>
        </p:spPr>
        <p:txBody>
          <a:bodyPr/>
          <a:lstStyle/>
          <a:p>
            <a:fld id="{F3CD9BC1-7123-43C4-A2DD-6591F9EA4888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D3B9B8-4064-4E6E-920B-CB7FFA36D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145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05DDBB-8C6E-4CCE-8540-BDF1E9B13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6333" y="6482881"/>
            <a:ext cx="2743200" cy="365125"/>
          </a:xfrm>
        </p:spPr>
        <p:txBody>
          <a:bodyPr/>
          <a:lstStyle/>
          <a:p>
            <a:fld id="{11CC2F43-96B8-4E30-91A6-FFF03D73E021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itolo 10">
            <a:extLst>
              <a:ext uri="{FF2B5EF4-FFF2-40B4-BE49-F238E27FC236}">
                <a16:creationId xmlns:a16="http://schemas.microsoft.com/office/drawing/2014/main" id="{56019E73-8395-7647-AE25-447990A62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2324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F1270D-9F1A-48E0-A7B4-C3595BAEA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620" y="1251743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F794E3-A3BB-4347-B61F-6D85136BA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1220" y="1251744"/>
            <a:ext cx="3932237" cy="48815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F27506-59FA-468D-8B2B-2145FFBE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9BC1-7123-43C4-A2DD-6591F9EA4888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49DA7F-0D25-4030-B98A-42B94E850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4CB6A11-5D45-493C-850B-B589471F7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2F43-96B8-4E30-91A6-FFF03D73E021}" type="slidenum">
              <a:rPr lang="en-GB" smtClean="0"/>
              <a:t>‹N›</a:t>
            </a:fld>
            <a:endParaRPr lang="en-GB"/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id="{42F2A7C2-7048-B444-B5D1-13FAFE49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3719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F56201F-70E1-4E01-BC82-2472776C0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96674"/>
            <a:ext cx="6172200" cy="46143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78AFBA-E67C-4DDD-A17E-0C3ABE21C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96674"/>
            <a:ext cx="3932237" cy="4622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F25D9C-392F-4D60-8BCA-5188F8F6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9BC1-7123-43C4-A2DD-6591F9EA4888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AB83C0-C02C-43DC-A695-2366B2415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1FEEDA-6292-42E0-850A-AB7A041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2F43-96B8-4E30-91A6-FFF03D73E021}" type="slidenum">
              <a:rPr lang="en-GB" smtClean="0"/>
              <a:t>‹N›</a:t>
            </a:fld>
            <a:endParaRPr lang="en-GB"/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id="{6337AFA1-FCBE-874F-B752-3CE7EDB36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427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c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34F1006-386D-4673-A820-E3062DD5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9BC1-7123-43C4-A2DD-6591F9EA4888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7D1AA6A-8921-4BD8-8AA2-C2A6D985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426D19-9A37-40F5-B2CB-F0D8BE382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2F43-96B8-4E30-91A6-FFF03D73E021}" type="slidenum">
              <a:rPr lang="en-GB" smtClean="0"/>
              <a:t>‹N›</a:t>
            </a:fld>
            <a:endParaRPr lang="en-GB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FEAAA94B-8263-9F4D-91AF-685F72CB47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5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464FD194-A1DA-47B7-B4BF-DFA584637EA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2776"/>
            <a:ext cx="12187066" cy="6855224"/>
          </a:xfrm>
          <a:prstGeom prst="rect">
            <a:avLst/>
          </a:prstGeom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751975-F7EE-4B02-BFE8-237729FCB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8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3CD9BC1-7123-43C4-A2DD-6591F9EA4888}" type="datetimeFigureOut">
              <a:rPr lang="en-GB" smtClean="0"/>
              <a:pPr/>
              <a:t>11/04/2024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598502-EC29-4ADE-9B4E-15005D82C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6218" y="64966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DD5890-8A0C-461A-8AFA-C238D2F27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39189" y="64617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11CC2F43-96B8-4E30-91A6-FFF03D73E021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7" name="Segnaposto titolo 6">
            <a:extLst>
              <a:ext uri="{FF2B5EF4-FFF2-40B4-BE49-F238E27FC236}">
                <a16:creationId xmlns:a16="http://schemas.microsoft.com/office/drawing/2014/main" id="{FDD60C5E-B098-014A-91E0-6D836EBD1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789" y="315120"/>
            <a:ext cx="10515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Slide </a:t>
            </a:r>
            <a:r>
              <a:rPr lang="it-IT" err="1"/>
              <a:t>title</a:t>
            </a:r>
            <a:r>
              <a:rPr lang="it-IT"/>
              <a:t> </a:t>
            </a:r>
            <a:r>
              <a:rPr lang="it-IT" err="1"/>
              <a:t>here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10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4" r:id="rId3"/>
    <p:sldLayoutId id="2147483663" r:id="rId4"/>
    <p:sldLayoutId id="2147483665" r:id="rId5"/>
    <p:sldLayoutId id="2147483667" r:id="rId6"/>
    <p:sldLayoutId id="2147483668" r:id="rId7"/>
    <p:sldLayoutId id="2147483660" r:id="rId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GB" sz="2400" b="1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9000"/>
        <a:buFontTx/>
        <a:buBlip>
          <a:blip r:embed="rId1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9000"/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9000"/>
        <a:buFontTx/>
        <a:buBlip>
          <a:blip r:embed="rId11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9000"/>
        <a:buFontTx/>
        <a:buBlip>
          <a:blip r:embed="rId11"/>
        </a:buBlip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9000"/>
        <a:buFontTx/>
        <a:buBlip>
          <a:blip r:embed="rId11"/>
        </a:buBlip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54D551-330D-8069-1BA3-A6FCBD0CB5FB}"/>
              </a:ext>
            </a:extLst>
          </p:cNvPr>
          <p:cNvSpPr txBox="1">
            <a:spLocks/>
          </p:cNvSpPr>
          <p:nvPr/>
        </p:nvSpPr>
        <p:spPr>
          <a:xfrm>
            <a:off x="1829079" y="1000310"/>
            <a:ext cx="5381297" cy="638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cap="all" dirty="0">
                <a:solidFill>
                  <a:srgbClr val="72A096"/>
                </a:solidFill>
                <a:cs typeface="Calibri Light"/>
              </a:rPr>
              <a:t>INSTRUCTIONS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FA7AA9-715A-93CF-8EDF-D600A94389F6}"/>
              </a:ext>
            </a:extLst>
          </p:cNvPr>
          <p:cNvSpPr txBox="1"/>
          <p:nvPr/>
        </p:nvSpPr>
        <p:spPr>
          <a:xfrm>
            <a:off x="1947552" y="1840675"/>
            <a:ext cx="92983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accent2"/>
                </a:solidFill>
              </a:rPr>
              <a:t>You</a:t>
            </a:r>
            <a:r>
              <a:rPr lang="it-IT" sz="2400" dirty="0">
                <a:solidFill>
                  <a:schemeClr val="accent2"/>
                </a:solidFill>
              </a:rPr>
              <a:t> can </a:t>
            </a:r>
            <a:r>
              <a:rPr lang="it-IT" sz="2400" dirty="0" err="1">
                <a:solidFill>
                  <a:schemeClr val="accent2"/>
                </a:solidFill>
              </a:rPr>
              <a:t>get</a:t>
            </a:r>
            <a:r>
              <a:rPr lang="it-IT" sz="2400" dirty="0">
                <a:solidFill>
                  <a:schemeClr val="accent2"/>
                </a:solidFill>
              </a:rPr>
              <a:t> </a:t>
            </a:r>
            <a:r>
              <a:rPr lang="it-IT" sz="2400" dirty="0" err="1">
                <a:solidFill>
                  <a:schemeClr val="accent2"/>
                </a:solidFill>
              </a:rPr>
              <a:t>rid</a:t>
            </a:r>
            <a:r>
              <a:rPr lang="it-IT" sz="2400" dirty="0">
                <a:solidFill>
                  <a:schemeClr val="accent2"/>
                </a:solidFill>
              </a:rPr>
              <a:t> of </a:t>
            </a:r>
            <a:r>
              <a:rPr lang="it-IT" sz="2400" dirty="0" err="1">
                <a:solidFill>
                  <a:schemeClr val="accent2"/>
                </a:solidFill>
              </a:rPr>
              <a:t>this</a:t>
            </a:r>
            <a:r>
              <a:rPr lang="it-IT" sz="2400" dirty="0">
                <a:solidFill>
                  <a:schemeClr val="accent2"/>
                </a:solidFill>
              </a:rPr>
              <a:t> slide </a:t>
            </a:r>
            <a:r>
              <a:rPr lang="it-IT" sz="2400" dirty="0" err="1">
                <a:solidFill>
                  <a:schemeClr val="accent2"/>
                </a:solidFill>
              </a:rPr>
              <a:t>before</a:t>
            </a:r>
            <a:r>
              <a:rPr lang="it-IT" sz="2400" dirty="0">
                <a:solidFill>
                  <a:schemeClr val="accent2"/>
                </a:solidFill>
              </a:rPr>
              <a:t> </a:t>
            </a:r>
            <a:r>
              <a:rPr lang="it-IT" sz="2400" dirty="0" err="1">
                <a:solidFill>
                  <a:schemeClr val="accent2"/>
                </a:solidFill>
              </a:rPr>
              <a:t>submitting</a:t>
            </a:r>
            <a:r>
              <a:rPr lang="it-IT" sz="2400" dirty="0">
                <a:solidFill>
                  <a:schemeClr val="accent2"/>
                </a:solidFill>
              </a:rPr>
              <a:t> </a:t>
            </a:r>
            <a:r>
              <a:rPr lang="it-IT" sz="2400" dirty="0" err="1">
                <a:solidFill>
                  <a:schemeClr val="accent2"/>
                </a:solidFill>
              </a:rPr>
              <a:t>it</a:t>
            </a:r>
            <a:endParaRPr lang="it-IT" sz="24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accent2"/>
                </a:solidFill>
              </a:rPr>
              <a:t>You</a:t>
            </a:r>
            <a:r>
              <a:rPr lang="it-IT" sz="2400" dirty="0">
                <a:solidFill>
                  <a:schemeClr val="accent2"/>
                </a:solidFill>
              </a:rPr>
              <a:t> can use 3 slides (Max.)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2"/>
                </a:solidFill>
              </a:rPr>
              <a:t>Slide 1: Title of the </a:t>
            </a:r>
            <a:r>
              <a:rPr lang="it-IT" sz="2400" dirty="0" err="1">
                <a:solidFill>
                  <a:schemeClr val="accent2"/>
                </a:solidFill>
              </a:rPr>
              <a:t>presentation</a:t>
            </a:r>
            <a:r>
              <a:rPr lang="it-IT" sz="2400" dirty="0">
                <a:solidFill>
                  <a:schemeClr val="accent2"/>
                </a:solidFill>
              </a:rPr>
              <a:t>, Name, </a:t>
            </a:r>
            <a:r>
              <a:rPr lang="it-IT" sz="2400" dirty="0" err="1">
                <a:solidFill>
                  <a:schemeClr val="accent2"/>
                </a:solidFill>
              </a:rPr>
              <a:t>organisation</a:t>
            </a:r>
            <a:r>
              <a:rPr lang="it-IT" sz="2400" dirty="0">
                <a:solidFill>
                  <a:schemeClr val="accent2"/>
                </a:solidFill>
              </a:rPr>
              <a:t>, email </a:t>
            </a:r>
            <a:r>
              <a:rPr lang="it-IT" sz="2400" dirty="0" err="1">
                <a:solidFill>
                  <a:schemeClr val="accent2"/>
                </a:solidFill>
              </a:rPr>
              <a:t>address</a:t>
            </a:r>
            <a:endParaRPr lang="it-IT" sz="2400" dirty="0">
              <a:solidFill>
                <a:schemeClr val="accent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2"/>
                </a:solidFill>
              </a:rPr>
              <a:t>Slide 2: </a:t>
            </a:r>
            <a:r>
              <a:rPr lang="it-IT" sz="2400" dirty="0" err="1">
                <a:solidFill>
                  <a:schemeClr val="accent2"/>
                </a:solidFill>
              </a:rPr>
              <a:t>Objectives</a:t>
            </a:r>
            <a:r>
              <a:rPr lang="it-IT" sz="2400" dirty="0">
                <a:solidFill>
                  <a:schemeClr val="accent2"/>
                </a:solidFill>
              </a:rPr>
              <a:t>, challenges, </a:t>
            </a:r>
            <a:r>
              <a:rPr lang="it-IT" sz="2400" dirty="0" err="1">
                <a:solidFill>
                  <a:schemeClr val="accent2"/>
                </a:solidFill>
              </a:rPr>
              <a:t>main</a:t>
            </a:r>
            <a:r>
              <a:rPr lang="it-IT" sz="2400" dirty="0">
                <a:solidFill>
                  <a:schemeClr val="accent2"/>
                </a:solidFill>
              </a:rPr>
              <a:t> activities </a:t>
            </a:r>
            <a:r>
              <a:rPr lang="it-IT" sz="2400" dirty="0" err="1">
                <a:solidFill>
                  <a:schemeClr val="accent2"/>
                </a:solidFill>
              </a:rPr>
              <a:t>related</a:t>
            </a:r>
            <a:r>
              <a:rPr lang="it-IT" sz="2400" dirty="0">
                <a:solidFill>
                  <a:schemeClr val="accent2"/>
                </a:solidFill>
              </a:rPr>
              <a:t> to </a:t>
            </a:r>
            <a:r>
              <a:rPr lang="it-IT" sz="2400" dirty="0" err="1">
                <a:solidFill>
                  <a:schemeClr val="accent2"/>
                </a:solidFill>
              </a:rPr>
              <a:t>your</a:t>
            </a:r>
            <a:r>
              <a:rPr lang="it-IT" sz="2400" dirty="0">
                <a:solidFill>
                  <a:schemeClr val="accent2"/>
                </a:solidFill>
              </a:rPr>
              <a:t> </a:t>
            </a:r>
            <a:r>
              <a:rPr lang="it-IT" sz="2400" dirty="0" err="1">
                <a:solidFill>
                  <a:schemeClr val="accent2"/>
                </a:solidFill>
              </a:rPr>
              <a:t>proposal</a:t>
            </a:r>
            <a:endParaRPr lang="it-IT" sz="2400" dirty="0">
              <a:solidFill>
                <a:schemeClr val="accent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2"/>
                </a:solidFill>
              </a:rPr>
              <a:t>Slide 3: Expertise and </a:t>
            </a:r>
            <a:r>
              <a:rPr lang="it-IT" sz="2400" dirty="0" err="1">
                <a:solidFill>
                  <a:schemeClr val="accent2"/>
                </a:solidFill>
              </a:rPr>
              <a:t>resources</a:t>
            </a:r>
            <a:r>
              <a:rPr lang="it-IT" sz="2400" dirty="0">
                <a:solidFill>
                  <a:schemeClr val="accent2"/>
                </a:solidFill>
              </a:rPr>
              <a:t> </a:t>
            </a:r>
            <a:r>
              <a:rPr lang="it-IT" sz="2400" dirty="0" err="1">
                <a:solidFill>
                  <a:schemeClr val="accent2"/>
                </a:solidFill>
              </a:rPr>
              <a:t>offered</a:t>
            </a:r>
            <a:r>
              <a:rPr lang="it-IT" sz="2400" dirty="0">
                <a:solidFill>
                  <a:schemeClr val="accent2"/>
                </a:solidFill>
              </a:rPr>
              <a:t>  or Expertise </a:t>
            </a:r>
            <a:r>
              <a:rPr lang="it-IT" sz="2400" dirty="0" err="1">
                <a:solidFill>
                  <a:schemeClr val="accent2"/>
                </a:solidFill>
              </a:rPr>
              <a:t>requested</a:t>
            </a: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80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700933-4075-4E51-B5D2-E6906F1D9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3557" y="1985963"/>
            <a:ext cx="5381297" cy="1600386"/>
          </a:xfrm>
        </p:spPr>
        <p:txBody>
          <a:bodyPr/>
          <a:lstStyle/>
          <a:p>
            <a:r>
              <a:rPr lang="en-US" b="0" cap="all" dirty="0">
                <a:cs typeface="Calibri Light"/>
              </a:rPr>
              <a:t>Title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C73E91-EC91-4CFF-A861-860C96B63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3557" y="3777328"/>
            <a:ext cx="5381297" cy="1387603"/>
          </a:xfrm>
        </p:spPr>
        <p:txBody>
          <a:bodyPr/>
          <a:lstStyle/>
          <a:p>
            <a:r>
              <a:rPr lang="it-IT" dirty="0"/>
              <a:t>Name:</a:t>
            </a:r>
          </a:p>
          <a:p>
            <a:r>
              <a:rPr lang="it-IT" dirty="0" err="1"/>
              <a:t>Organisation</a:t>
            </a:r>
            <a:r>
              <a:rPr lang="it-IT" dirty="0"/>
              <a:t>:</a:t>
            </a:r>
          </a:p>
          <a:p>
            <a:r>
              <a:rPr lang="it-IT" dirty="0"/>
              <a:t>E-mail:</a:t>
            </a:r>
          </a:p>
          <a:p>
            <a:endParaRPr lang="en-GB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24631092-EA3D-6992-518D-4F12F5383C4B}"/>
              </a:ext>
            </a:extLst>
          </p:cNvPr>
          <p:cNvSpPr txBox="1">
            <a:spLocks/>
          </p:cNvSpPr>
          <p:nvPr/>
        </p:nvSpPr>
        <p:spPr>
          <a:xfrm>
            <a:off x="5593556" y="1508166"/>
            <a:ext cx="5381297" cy="286818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9000"/>
              <a:buFontTx/>
              <a:buNone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9000"/>
              <a:buFontTx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9000"/>
              <a:buFontTx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9000"/>
              <a:buFontTx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9000"/>
              <a:buFontTx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dirty="0"/>
              <a:t>NATI00NS – 2024 National Engagement Event in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1874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573DB0-01DF-C716-460C-337E56796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Objectives, challenges, main activities</a:t>
            </a:r>
          </a:p>
        </p:txBody>
      </p:sp>
    </p:spTree>
    <p:extLst>
      <p:ext uri="{BB962C8B-B14F-4D97-AF65-F5344CB8AC3E}">
        <p14:creationId xmlns:p14="http://schemas.microsoft.com/office/powerpoint/2010/main" val="156267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C575B4-282E-4DEE-78AA-80679D848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Expertise and resources offered  or Expertise requested</a:t>
            </a:r>
          </a:p>
        </p:txBody>
      </p:sp>
    </p:spTree>
    <p:extLst>
      <p:ext uri="{BB962C8B-B14F-4D97-AF65-F5344CB8AC3E}">
        <p14:creationId xmlns:p14="http://schemas.microsoft.com/office/powerpoint/2010/main" val="1209722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NATI00NS">
      <a:dk1>
        <a:srgbClr val="28241D"/>
      </a:dk1>
      <a:lt1>
        <a:srgbClr val="FFFFFF"/>
      </a:lt1>
      <a:dk2>
        <a:srgbClr val="434845"/>
      </a:dk2>
      <a:lt2>
        <a:srgbClr val="E7E6E6"/>
      </a:lt2>
      <a:accent1>
        <a:srgbClr val="71A096"/>
      </a:accent1>
      <a:accent2>
        <a:srgbClr val="7E5E34"/>
      </a:accent2>
      <a:accent3>
        <a:srgbClr val="68615B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C5C24618F7143945C6AD2F7FF7A0F" ma:contentTypeVersion="13" ma:contentTypeDescription="Opret et nyt dokument." ma:contentTypeScope="" ma:versionID="0cb6ee53195998170ff3d9c5896154d3">
  <xsd:schema xmlns:xsd="http://www.w3.org/2001/XMLSchema" xmlns:xs="http://www.w3.org/2001/XMLSchema" xmlns:p="http://schemas.microsoft.com/office/2006/metadata/properties" xmlns:ns2="104a092c-6729-456a-a93d-84254b0c52c9" xmlns:ns3="e7342d49-2eee-4fc5-8c47-bb607c3b96a2" targetNamespace="http://schemas.microsoft.com/office/2006/metadata/properties" ma:root="true" ma:fieldsID="582b201595cad173de9bcc00ad056719" ns2:_="" ns3:_="">
    <xsd:import namespace="104a092c-6729-456a-a93d-84254b0c52c9"/>
    <xsd:import namespace="e7342d49-2eee-4fc5-8c47-bb607c3b96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a092c-6729-456a-a93d-84254b0c52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5cd08861-88c0-49b2-8510-903f698cfa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42d49-2eee-4fc5-8c47-bb607c3b96a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3ed84a3-66e5-4b32-b69e-ae4997250773}" ma:internalName="TaxCatchAll" ma:showField="CatchAllData" ma:web="e7342d49-2eee-4fc5-8c47-bb607c3b96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4a092c-6729-456a-a93d-84254b0c52c9">
      <Terms xmlns="http://schemas.microsoft.com/office/infopath/2007/PartnerControls"/>
    </lcf76f155ced4ddcb4097134ff3c332f>
    <TaxCatchAll xmlns="e7342d49-2eee-4fc5-8c47-bb607c3b96a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3E6130-B6A3-4B90-8787-47087FFCC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4a092c-6729-456a-a93d-84254b0c52c9"/>
    <ds:schemaRef ds:uri="e7342d49-2eee-4fc5-8c47-bb607c3b96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E7CFC5-52B5-4322-95DD-93C6A56E0C1A}">
  <ds:schemaRefs>
    <ds:schemaRef ds:uri="http://schemas.microsoft.com/office/2006/metadata/properties"/>
    <ds:schemaRef ds:uri="http://www.w3.org/2000/xmlns/"/>
    <ds:schemaRef ds:uri="104a092c-6729-456a-a93d-84254b0c52c9"/>
    <ds:schemaRef ds:uri="http://schemas.microsoft.com/office/infopath/2007/PartnerControls"/>
    <ds:schemaRef ds:uri="e7342d49-2eee-4fc5-8c47-bb607c3b96a2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DF1F7769-F901-4151-961E-CCB0464398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Title</vt:lpstr>
      <vt:lpstr>Objectives, challenges, main activities</vt:lpstr>
      <vt:lpstr>Expertise and resources offered  or Expertise requested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Niccolò Zazzeri</dc:creator>
  <cp:lastModifiedBy>Gabriele Quattrocchi</cp:lastModifiedBy>
  <cp:revision>6</cp:revision>
  <dcterms:created xsi:type="dcterms:W3CDTF">2022-06-16T09:41:17Z</dcterms:created>
  <dcterms:modified xsi:type="dcterms:W3CDTF">2024-04-11T10:19:34Z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0x0101008C8C5C24618F7143945C6AD2F7FF7A0F</vt:lpwstr>
  </property>
  <property fmtid="{D5CDD505-2E9C-101B-9397-08002B2CF9AE}" pid="3" name="MediaServiceImageTags">
    <vt:lpwstr/>
  </property>
</Properties>
</file>